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02" r:id="rId3"/>
    <p:sldId id="303" r:id="rId4"/>
    <p:sldId id="325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2" r:id="rId41"/>
    <p:sldId id="340" r:id="rId42"/>
    <p:sldId id="34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6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4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1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65137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/>
              <a:t>Cyber security </a:t>
            </a:r>
            <a:br>
              <a:rPr lang="en-US" sz="8800" dirty="0"/>
            </a:br>
            <a:r>
              <a:rPr lang="en-US" sz="8800" dirty="0"/>
              <a:t>CS-597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Dr. Farhat Abbas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Chapter 2 </a:t>
            </a:r>
          </a:p>
          <a:p>
            <a:pPr algn="l"/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Malware and social engineering attacks</a:t>
            </a: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9631" r="27288" b="40073"/>
          <a:stretch/>
        </p:blipFill>
        <p:spPr>
          <a:xfrm>
            <a:off x="955966" y="1025237"/>
            <a:ext cx="10266216" cy="4747618"/>
          </a:xfrm>
        </p:spPr>
      </p:pic>
    </p:spTree>
    <p:extLst>
      <p:ext uri="{BB962C8B-B14F-4D97-AF65-F5344CB8AC3E}">
        <p14:creationId xmlns:p14="http://schemas.microsoft.com/office/powerpoint/2010/main" val="410061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20665" r="24189" b="21475"/>
          <a:stretch/>
        </p:blipFill>
        <p:spPr>
          <a:xfrm>
            <a:off x="1828801" y="955964"/>
            <a:ext cx="8045532" cy="511988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713" y="2715490"/>
            <a:ext cx="1953491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9975" r="26707" b="23197"/>
          <a:stretch/>
        </p:blipFill>
        <p:spPr>
          <a:xfrm>
            <a:off x="1122218" y="401782"/>
            <a:ext cx="9229896" cy="6019498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782" r="21031"/>
          <a:stretch/>
        </p:blipFill>
        <p:spPr>
          <a:xfrm>
            <a:off x="9615055" y="2757054"/>
            <a:ext cx="1856510" cy="18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20664" r="26513" b="34907"/>
          <a:stretch/>
        </p:blipFill>
        <p:spPr>
          <a:xfrm>
            <a:off x="900545" y="581891"/>
            <a:ext cx="10054536" cy="5542883"/>
          </a:xfrm>
        </p:spPr>
      </p:pic>
    </p:spTree>
    <p:extLst>
      <p:ext uri="{BB962C8B-B14F-4D97-AF65-F5344CB8AC3E}">
        <p14:creationId xmlns:p14="http://schemas.microsoft.com/office/powerpoint/2010/main" val="74612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21353" r="24188" b="16309"/>
          <a:stretch/>
        </p:blipFill>
        <p:spPr>
          <a:xfrm>
            <a:off x="914401" y="235528"/>
            <a:ext cx="9425072" cy="6365439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852" r="14617"/>
          <a:stretch/>
        </p:blipFill>
        <p:spPr>
          <a:xfrm>
            <a:off x="9120273" y="3656610"/>
            <a:ext cx="2438400" cy="19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8598" r="25932" b="31463"/>
          <a:stretch/>
        </p:blipFill>
        <p:spPr>
          <a:xfrm>
            <a:off x="1288472" y="692726"/>
            <a:ext cx="9409147" cy="5247411"/>
          </a:xfrm>
        </p:spPr>
      </p:pic>
    </p:spTree>
    <p:extLst>
      <p:ext uri="{BB962C8B-B14F-4D97-AF65-F5344CB8AC3E}">
        <p14:creationId xmlns:p14="http://schemas.microsoft.com/office/powerpoint/2010/main" val="312727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8942" r="25351" b="31463"/>
          <a:stretch/>
        </p:blipFill>
        <p:spPr>
          <a:xfrm>
            <a:off x="955965" y="783529"/>
            <a:ext cx="9892144" cy="5478725"/>
          </a:xfrm>
        </p:spPr>
      </p:pic>
    </p:spTree>
    <p:extLst>
      <p:ext uri="{BB962C8B-B14F-4D97-AF65-F5344CB8AC3E}">
        <p14:creationId xmlns:p14="http://schemas.microsoft.com/office/powerpoint/2010/main" val="322465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0665" r="23996" b="20097"/>
          <a:stretch/>
        </p:blipFill>
        <p:spPr>
          <a:xfrm>
            <a:off x="1122218" y="304800"/>
            <a:ext cx="9682395" cy="616804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23" y="457199"/>
            <a:ext cx="1988126" cy="994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932" y="304800"/>
            <a:ext cx="2857499" cy="12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1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9287" r="24382" b="18720"/>
          <a:stretch/>
        </p:blipFill>
        <p:spPr>
          <a:xfrm>
            <a:off x="1316181" y="110837"/>
            <a:ext cx="9539395" cy="6383238"/>
          </a:xfrm>
        </p:spPr>
      </p:pic>
    </p:spTree>
    <p:extLst>
      <p:ext uri="{BB962C8B-B14F-4D97-AF65-F5344CB8AC3E}">
        <p14:creationId xmlns:p14="http://schemas.microsoft.com/office/powerpoint/2010/main" val="215616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t="21354" r="25738" b="27674"/>
          <a:stretch/>
        </p:blipFill>
        <p:spPr>
          <a:xfrm>
            <a:off x="942110" y="415636"/>
            <a:ext cx="10349907" cy="6030654"/>
          </a:xfrm>
        </p:spPr>
      </p:pic>
    </p:spTree>
    <p:extLst>
      <p:ext uri="{BB962C8B-B14F-4D97-AF65-F5344CB8AC3E}">
        <p14:creationId xmlns:p14="http://schemas.microsoft.com/office/powerpoint/2010/main" val="65243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19631" r="24189" b="32496"/>
          <a:stretch/>
        </p:blipFill>
        <p:spPr>
          <a:xfrm>
            <a:off x="955963" y="540326"/>
            <a:ext cx="10806546" cy="5900960"/>
          </a:xfrm>
        </p:spPr>
      </p:pic>
    </p:spTree>
    <p:extLst>
      <p:ext uri="{BB962C8B-B14F-4D97-AF65-F5344CB8AC3E}">
        <p14:creationId xmlns:p14="http://schemas.microsoft.com/office/powerpoint/2010/main" val="339963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6" t="20665" r="23608" b="31808"/>
          <a:stretch/>
        </p:blipFill>
        <p:spPr>
          <a:xfrm>
            <a:off x="817419" y="775854"/>
            <a:ext cx="11067772" cy="557428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31" y="595745"/>
            <a:ext cx="2236506" cy="1496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25" y="595745"/>
            <a:ext cx="1968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4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21698" r="28643" b="19408"/>
          <a:stretch/>
        </p:blipFill>
        <p:spPr>
          <a:xfrm>
            <a:off x="1039091" y="457201"/>
            <a:ext cx="8646690" cy="603504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114" y="315168"/>
            <a:ext cx="2605721" cy="13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 t="21697" r="32128" b="18720"/>
          <a:stretch/>
        </p:blipFill>
        <p:spPr>
          <a:xfrm>
            <a:off x="2660073" y="181765"/>
            <a:ext cx="6816435" cy="6408933"/>
          </a:xfrm>
        </p:spPr>
      </p:pic>
    </p:spTree>
    <p:extLst>
      <p:ext uri="{BB962C8B-B14F-4D97-AF65-F5344CB8AC3E}">
        <p14:creationId xmlns:p14="http://schemas.microsoft.com/office/powerpoint/2010/main" val="33796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21008" r="24770" b="32841"/>
          <a:stretch/>
        </p:blipFill>
        <p:spPr>
          <a:xfrm>
            <a:off x="1031132" y="762000"/>
            <a:ext cx="10578357" cy="5431034"/>
          </a:xfrm>
        </p:spPr>
      </p:pic>
    </p:spTree>
    <p:extLst>
      <p:ext uri="{BB962C8B-B14F-4D97-AF65-F5344CB8AC3E}">
        <p14:creationId xmlns:p14="http://schemas.microsoft.com/office/powerpoint/2010/main" val="342034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631" r="24964" b="39384"/>
          <a:stretch/>
        </p:blipFill>
        <p:spPr>
          <a:xfrm>
            <a:off x="955965" y="1205345"/>
            <a:ext cx="10318488" cy="4722696"/>
          </a:xfrm>
        </p:spPr>
      </p:pic>
    </p:spTree>
    <p:extLst>
      <p:ext uri="{BB962C8B-B14F-4D97-AF65-F5344CB8AC3E}">
        <p14:creationId xmlns:p14="http://schemas.microsoft.com/office/powerpoint/2010/main" val="390403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19287" r="24770" b="19064"/>
          <a:stretch/>
        </p:blipFill>
        <p:spPr>
          <a:xfrm>
            <a:off x="1468582" y="179746"/>
            <a:ext cx="9351817" cy="6316886"/>
          </a:xfrm>
        </p:spPr>
      </p:pic>
    </p:spTree>
    <p:extLst>
      <p:ext uri="{BB962C8B-B14F-4D97-AF65-F5344CB8AC3E}">
        <p14:creationId xmlns:p14="http://schemas.microsoft.com/office/powerpoint/2010/main" val="422961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20320" r="25351" b="29741"/>
          <a:stretch/>
        </p:blipFill>
        <p:spPr>
          <a:xfrm>
            <a:off x="1163782" y="720437"/>
            <a:ext cx="9668562" cy="5497808"/>
          </a:xfrm>
        </p:spPr>
      </p:pic>
    </p:spTree>
    <p:extLst>
      <p:ext uri="{BB962C8B-B14F-4D97-AF65-F5344CB8AC3E}">
        <p14:creationId xmlns:p14="http://schemas.microsoft.com/office/powerpoint/2010/main" val="346087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t="18943" r="29417" b="36629"/>
          <a:stretch/>
        </p:blipFill>
        <p:spPr>
          <a:xfrm>
            <a:off x="886691" y="581891"/>
            <a:ext cx="11077297" cy="5929343"/>
          </a:xfrm>
        </p:spPr>
      </p:pic>
    </p:spTree>
    <p:extLst>
      <p:ext uri="{BB962C8B-B14F-4D97-AF65-F5344CB8AC3E}">
        <p14:creationId xmlns:p14="http://schemas.microsoft.com/office/powerpoint/2010/main" val="3269619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19631" r="24382" b="18375"/>
          <a:stretch/>
        </p:blipFill>
        <p:spPr>
          <a:xfrm>
            <a:off x="1620981" y="401781"/>
            <a:ext cx="8813955" cy="5964330"/>
          </a:xfrm>
        </p:spPr>
      </p:pic>
    </p:spTree>
    <p:extLst>
      <p:ext uri="{BB962C8B-B14F-4D97-AF65-F5344CB8AC3E}">
        <p14:creationId xmlns:p14="http://schemas.microsoft.com/office/powerpoint/2010/main" val="422030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21008" r="25351" b="18031"/>
          <a:stretch/>
        </p:blipFill>
        <p:spPr>
          <a:xfrm>
            <a:off x="1524002" y="328482"/>
            <a:ext cx="9171707" cy="6292219"/>
          </a:xfrm>
        </p:spPr>
      </p:pic>
    </p:spTree>
    <p:extLst>
      <p:ext uri="{BB962C8B-B14F-4D97-AF65-F5344CB8AC3E}">
        <p14:creationId xmlns:p14="http://schemas.microsoft.com/office/powerpoint/2010/main" val="130589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9287" r="23996" b="24231"/>
          <a:stretch/>
        </p:blipFill>
        <p:spPr>
          <a:xfrm>
            <a:off x="1080655" y="318655"/>
            <a:ext cx="10365820" cy="6367019"/>
          </a:xfrm>
        </p:spPr>
      </p:pic>
    </p:spTree>
    <p:extLst>
      <p:ext uri="{BB962C8B-B14F-4D97-AF65-F5344CB8AC3E}">
        <p14:creationId xmlns:p14="http://schemas.microsoft.com/office/powerpoint/2010/main" val="145514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t="20320" r="24188" b="18031"/>
          <a:stretch/>
        </p:blipFill>
        <p:spPr>
          <a:xfrm>
            <a:off x="1620982" y="513867"/>
            <a:ext cx="8645236" cy="5817662"/>
          </a:xfrm>
        </p:spPr>
      </p:pic>
    </p:spTree>
    <p:extLst>
      <p:ext uri="{BB962C8B-B14F-4D97-AF65-F5344CB8AC3E}">
        <p14:creationId xmlns:p14="http://schemas.microsoft.com/office/powerpoint/2010/main" val="323519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t="21009" r="26900" b="20442"/>
          <a:stretch/>
        </p:blipFill>
        <p:spPr>
          <a:xfrm>
            <a:off x="1662545" y="484909"/>
            <a:ext cx="8938626" cy="6030026"/>
          </a:xfrm>
        </p:spPr>
      </p:pic>
    </p:spTree>
    <p:extLst>
      <p:ext uri="{BB962C8B-B14F-4D97-AF65-F5344CB8AC3E}">
        <p14:creationId xmlns:p14="http://schemas.microsoft.com/office/powerpoint/2010/main" val="3946541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20664" r="36775" b="16309"/>
          <a:stretch/>
        </p:blipFill>
        <p:spPr>
          <a:xfrm>
            <a:off x="3144980" y="0"/>
            <a:ext cx="4987637" cy="6662314"/>
          </a:xfrm>
        </p:spPr>
      </p:pic>
    </p:spTree>
    <p:extLst>
      <p:ext uri="{BB962C8B-B14F-4D97-AF65-F5344CB8AC3E}">
        <p14:creationId xmlns:p14="http://schemas.microsoft.com/office/powerpoint/2010/main" val="294009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8" t="21353" r="26125" b="19064"/>
          <a:stretch/>
        </p:blipFill>
        <p:spPr>
          <a:xfrm>
            <a:off x="1413164" y="318654"/>
            <a:ext cx="9302327" cy="6310991"/>
          </a:xfrm>
        </p:spPr>
      </p:pic>
    </p:spTree>
    <p:extLst>
      <p:ext uri="{BB962C8B-B14F-4D97-AF65-F5344CB8AC3E}">
        <p14:creationId xmlns:p14="http://schemas.microsoft.com/office/powerpoint/2010/main" val="258166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6" t="20664" r="30966" b="18032"/>
          <a:stretch/>
        </p:blipFill>
        <p:spPr>
          <a:xfrm>
            <a:off x="2854036" y="488660"/>
            <a:ext cx="6511637" cy="6036832"/>
          </a:xfrm>
        </p:spPr>
      </p:pic>
    </p:spTree>
    <p:extLst>
      <p:ext uri="{BB962C8B-B14F-4D97-AF65-F5344CB8AC3E}">
        <p14:creationId xmlns:p14="http://schemas.microsoft.com/office/powerpoint/2010/main" val="179580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1009" r="24189" b="27675"/>
          <a:stretch/>
        </p:blipFill>
        <p:spPr>
          <a:xfrm>
            <a:off x="1136073" y="554183"/>
            <a:ext cx="10375841" cy="5747216"/>
          </a:xfrm>
        </p:spPr>
      </p:pic>
    </p:spTree>
    <p:extLst>
      <p:ext uri="{BB962C8B-B14F-4D97-AF65-F5344CB8AC3E}">
        <p14:creationId xmlns:p14="http://schemas.microsoft.com/office/powerpoint/2010/main" val="3412853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20320" r="24963" b="26986"/>
          <a:stretch/>
        </p:blipFill>
        <p:spPr>
          <a:xfrm>
            <a:off x="1246911" y="706582"/>
            <a:ext cx="9310430" cy="5437011"/>
          </a:xfrm>
        </p:spPr>
      </p:pic>
    </p:spTree>
    <p:extLst>
      <p:ext uri="{BB962C8B-B14F-4D97-AF65-F5344CB8AC3E}">
        <p14:creationId xmlns:p14="http://schemas.microsoft.com/office/powerpoint/2010/main" val="356169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20320" r="24188" b="33185"/>
          <a:stretch/>
        </p:blipFill>
        <p:spPr>
          <a:xfrm>
            <a:off x="872837" y="762001"/>
            <a:ext cx="11007583" cy="5544869"/>
          </a:xfrm>
        </p:spPr>
      </p:pic>
    </p:spTree>
    <p:extLst>
      <p:ext uri="{BB962C8B-B14F-4D97-AF65-F5344CB8AC3E}">
        <p14:creationId xmlns:p14="http://schemas.microsoft.com/office/powerpoint/2010/main" val="2589670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t="20320" r="24576" b="15620"/>
          <a:stretch/>
        </p:blipFill>
        <p:spPr>
          <a:xfrm>
            <a:off x="1528840" y="829338"/>
            <a:ext cx="8589219" cy="6028662"/>
          </a:xfrm>
        </p:spPr>
      </p:pic>
    </p:spTree>
    <p:extLst>
      <p:ext uri="{BB962C8B-B14F-4D97-AF65-F5344CB8AC3E}">
        <p14:creationId xmlns:p14="http://schemas.microsoft.com/office/powerpoint/2010/main" val="1293579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0320" r="24963" b="29396"/>
          <a:stretch/>
        </p:blipFill>
        <p:spPr>
          <a:xfrm>
            <a:off x="1274618" y="803563"/>
            <a:ext cx="9750749" cy="5560979"/>
          </a:xfrm>
        </p:spPr>
      </p:pic>
    </p:spTree>
    <p:extLst>
      <p:ext uri="{BB962C8B-B14F-4D97-AF65-F5344CB8AC3E}">
        <p14:creationId xmlns:p14="http://schemas.microsoft.com/office/powerpoint/2010/main" val="364108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20664" r="23221" b="23197"/>
          <a:stretch/>
        </p:blipFill>
        <p:spPr>
          <a:xfrm>
            <a:off x="1066801" y="526473"/>
            <a:ext cx="10108972" cy="6080305"/>
          </a:xfrm>
        </p:spPr>
      </p:pic>
    </p:spTree>
    <p:extLst>
      <p:ext uri="{BB962C8B-B14F-4D97-AF65-F5344CB8AC3E}">
        <p14:creationId xmlns:p14="http://schemas.microsoft.com/office/powerpoint/2010/main" val="2113272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9976" r="24576" b="22853"/>
          <a:stretch/>
        </p:blipFill>
        <p:spPr>
          <a:xfrm>
            <a:off x="1191492" y="498763"/>
            <a:ext cx="9687914" cy="6023198"/>
          </a:xfrm>
        </p:spPr>
      </p:pic>
    </p:spTree>
    <p:extLst>
      <p:ext uri="{BB962C8B-B14F-4D97-AF65-F5344CB8AC3E}">
        <p14:creationId xmlns:p14="http://schemas.microsoft.com/office/powerpoint/2010/main" val="1914933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8" t="19975" r="24189" b="15276"/>
          <a:stretch/>
        </p:blipFill>
        <p:spPr>
          <a:xfrm>
            <a:off x="1911926" y="762000"/>
            <a:ext cx="7675419" cy="5445205"/>
          </a:xfrm>
        </p:spPr>
      </p:pic>
    </p:spTree>
    <p:extLst>
      <p:ext uri="{BB962C8B-B14F-4D97-AF65-F5344CB8AC3E}">
        <p14:creationId xmlns:p14="http://schemas.microsoft.com/office/powerpoint/2010/main" val="4117847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8" t="19631" r="24770" b="22164"/>
          <a:stretch/>
        </p:blipFill>
        <p:spPr>
          <a:xfrm>
            <a:off x="1607128" y="498764"/>
            <a:ext cx="8802394" cy="5677878"/>
          </a:xfrm>
        </p:spPr>
      </p:pic>
    </p:spTree>
    <p:extLst>
      <p:ext uri="{BB962C8B-B14F-4D97-AF65-F5344CB8AC3E}">
        <p14:creationId xmlns:p14="http://schemas.microsoft.com/office/powerpoint/2010/main" val="3678490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9287" r="25158" b="41106"/>
          <a:stretch/>
        </p:blipFill>
        <p:spPr>
          <a:xfrm>
            <a:off x="1638794" y="0"/>
            <a:ext cx="9446147" cy="41148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173556"/>
            <a:ext cx="3903023" cy="44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6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19631" r="24382" b="14243"/>
          <a:stretch/>
        </p:blipFill>
        <p:spPr>
          <a:xfrm>
            <a:off x="1385455" y="53854"/>
            <a:ext cx="9240982" cy="6670186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965" y="2829771"/>
            <a:ext cx="1896360" cy="25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t="19631" r="24770" b="25952"/>
          <a:stretch/>
        </p:blipFill>
        <p:spPr>
          <a:xfrm>
            <a:off x="886691" y="387926"/>
            <a:ext cx="10012629" cy="5992405"/>
          </a:xfrm>
        </p:spPr>
      </p:pic>
    </p:spTree>
    <p:extLst>
      <p:ext uri="{BB962C8B-B14F-4D97-AF65-F5344CB8AC3E}">
        <p14:creationId xmlns:p14="http://schemas.microsoft.com/office/powerpoint/2010/main" val="59078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9" t="20664" r="37551" b="18375"/>
          <a:stretch/>
        </p:blipFill>
        <p:spPr>
          <a:xfrm>
            <a:off x="3546765" y="111174"/>
            <a:ext cx="4655126" cy="6644814"/>
          </a:xfrm>
        </p:spPr>
      </p:pic>
    </p:spTree>
    <p:extLst>
      <p:ext uri="{BB962C8B-B14F-4D97-AF65-F5344CB8AC3E}">
        <p14:creationId xmlns:p14="http://schemas.microsoft.com/office/powerpoint/2010/main" val="211269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8" t="20320" r="25932" b="21820"/>
          <a:stretch/>
        </p:blipFill>
        <p:spPr>
          <a:xfrm>
            <a:off x="1551710" y="484908"/>
            <a:ext cx="8625441" cy="5660449"/>
          </a:xfrm>
        </p:spPr>
      </p:pic>
    </p:spTree>
    <p:extLst>
      <p:ext uri="{BB962C8B-B14F-4D97-AF65-F5344CB8AC3E}">
        <p14:creationId xmlns:p14="http://schemas.microsoft.com/office/powerpoint/2010/main" val="3923640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229</TotalTime>
  <Words>28</Words>
  <Application>Microsoft Office PowerPoint</Application>
  <PresentationFormat>Widescreen</PresentationFormat>
  <Paragraphs>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Tw Cen MT</vt:lpstr>
      <vt:lpstr>Tw Cen MT Condensed</vt:lpstr>
      <vt:lpstr>Wingdings 3</vt:lpstr>
      <vt:lpstr>Integral</vt:lpstr>
      <vt:lpstr>Cyber security  CS-597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Farhat Abbas</cp:lastModifiedBy>
  <cp:revision>121</cp:revision>
  <dcterms:created xsi:type="dcterms:W3CDTF">2023-02-26T14:23:34Z</dcterms:created>
  <dcterms:modified xsi:type="dcterms:W3CDTF">2024-02-29T10:25:30Z</dcterms:modified>
</cp:coreProperties>
</file>